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u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دوسرا بیٹا کھو گیا تھا اور مل گیا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کوئز</a:t>
            </a:r>
            <a:r xmlns:a="http://schemas.openxmlformats.org/drawingml/2006/main">
              <a:rPr altLang="en-US" lang="u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باپ نے واپس آنے پر دوسرے بیٹے کے ساتھ کیا سلوک کیا؟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اس نے دوسرے بیٹے کو باہر نکال دیا۔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اس نے دوسرے بیٹے کو مارا۔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اس نے دوسرے بیٹے کو نہیں دیکھا۔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اس نے دوسرے بیٹے کا بخوشی استقبال کیا۔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اس نے دوسرے بیٹے کا بخوشی استقبال کیا۔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ایک مقروض جس نے دس ہزار ٹیلنٹ کا مقروض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'کیا تمہیں اپنے ساتھی خادم پر رحم نہیں کرنا چاہیے تھا جیسا کہ میں نے تم پر کیا تھا؟'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18:</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آدمی تھا جو بادشاہ کے دس ہزار توڑے کا مقروض تھا۔ بادشاہ کو اس شخص پر ترس آیا، قرضہ منسوخ کر دیا۔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جب وہ آدمی باہر گیا تو اسے اپنے ساتھی نوکروں میں سے ایک ملا جس پر اس کا سو دینار واجب الادا تھا۔ اس نے اسے پکڑ لیا اور اس پر غصے سے بولا۔ "جو تم نے مجھ پر واجب الادا ہے اسے واپس کرو!"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اور اپنے ساتھی نوکر کو قید خانے میں ڈال دیا۔ بادشاہ نے یہ خبر اپنے دوسرے خادم سے سنی۔</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تب بادشاہ نے غصے میں آکر خادم کو واپس بلایا۔ "میں نے آپ کا وہ سارا قرض منسوخ کر دیا کیونکہ آپ نے مجھ سے درخواست کی تھی۔ کیا تمہیں اپنے ہم نوکروں پر رحم نہیں کرنا چاہیے تھا جیسا کہ میں نے تم پر کیا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کہا، "جیسا کہ ہمارے آسمانی باپ نے آپ کو معاف کیا، آپ کو ایک دوسرے کو معاف کرنا چاہیے۔"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ایک بندے پر دس ہزار تولے کا بہت بڑا قرض اتار دیا گیا۔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اُس نے اپنے ساتھی نوکر کو معاف نہیں کیا جو اُس پر سو دینار کا مقروض تھا۔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یہ ناشکری کا رویہ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بھی معاف کیا گیا اور یسوع کے ذریعے فضل سے بچایا گیا۔</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اگر ہم اس فضل کو نہیں بھولتے تو ہمیں ان لوگوں کو معاف کرنا ہوگا جنہوں نے ہم پر ظلم کیا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آخر تک ہمیں معاف کرتا اور پیار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اس کو بادشاہ نے کتنی رقم لکھ کر دی؟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سو دینار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دو سو دینار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ایک سو ہنر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دس ہزار ہنر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دس ہزار ہنر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bidi/>
            </a:pPr>
            <a:r xmlns:a="http://schemas.openxmlformats.org/drawingml/2006/main">
              <a:rPr altLang="ko-KR" lang="ur" sz="4000"/>
              <a:t>کیونکہ میرا یہ بیٹا مر گیا تھا اور پھر زندہ ہو گیا ہے۔ وہ کھو گیا تھا اور مل گیا ہے۔' چنانچہ وہ جشن منانے لگے۔</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'کیا تمہیں اپنے ساتھی خادم پر رحم نہیں کرنا چاہیے تھا جیسا کہ میں نے تم پر کیا تھا؟'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18:</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داؤد کے بیٹے کو حسنہ!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ہجوم جو اُس کے آگے آگے چل رہا تھا اور جو اُس کے پیچھے چل رہا تھا وہ چلاّ کر بولا، "ابنِ داؤد کو ہوسنا!" "مبارک ہے وہ جو خداوند کے نام پر آتا ہے!" "اعلیٰ ترین میں حسنہ!"</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bidi/>
            </a:pPr>
            <a:r xmlns:a="http://schemas.openxmlformats.org/drawingml/2006/main">
              <a:rPr lang="ur" altLang="ko-KR" sz="2600">
                <a:solidFill>
                  <a:schemeClr val="tx1">
                    <a:lumMod val="65000"/>
                    <a:lumOff val="35000"/>
                  </a:schemeClr>
                </a:solidFill>
              </a:rPr>
              <a:t>جب یسوع یروشلم کے قریب پہنچے تو اُس نے دو شاگردوں کو یہ کہہ کر بھیجا، "گاؤں میں جاؤ، اور تمہیں ایک گدھی ملے گی جس کے بچے کے ساتھ اس کے پاس ہے۔ ان کو کھول کر میرے پاس لے آؤ۔"</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دو شاگرد گاؤں میں گئے اور جیسا یسوع نے کہا تھا ویسا ہی کیا۔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انہیں گدھا مل گیا۔ "رب کو ان کی ضرورت ہے۔" پھر مالک نے انہیں فوراً بھیج دیا۔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گدھے کے بچے پر بیٹھ کر یروشلم میں داخل ہوا۔ وہ ہجوم جو اُس کے آگے آگے بڑھے اور چلّا رہے تھے، "ابن داؤد کو ہوسنا!"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یہ حقیقت کہ یسوع نے گدھے کے بچے پر سواری کی اور ہجوم کی طرف سے ان کا استقبال کیا گیا یہ بائبل کی ریکارڈ شدہ پیشینگوئی کے مطابق کیا گیا تھا۔ لیکن اس کے بارے میں کوئی نہیں جانتا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نے گدھے کے بچھڑے پر سواری کی، اور ہجوم نے نعرہ لگایا،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'داؤد کے بیٹے کو حسنہ!'</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ان سب کی بائبل میں پیشن گوئی کی گئی تھی۔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نے فرمانبرداری سے زندگی گزاری،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جیسا کہ بائبل میں لکھا گیا تھا۔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جو یسوع کی پیروی کرتے ہیں انہیں بھی ماننا چاہیے۔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خدا کا کلام اچھی طرح سے۔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ہمارا بادشاہ ہے جو تعریف اور جلال کے لائق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bidi/>
            </a:pPr>
            <a:r xmlns:a="http://schemas.openxmlformats.org/drawingml/2006/main">
              <a:rPr altLang="ko-KR" b="1" lang="ur">
                <a:solidFill>
                  <a:schemeClr val="tx1">
                    <a:lumMod val="50000"/>
                    <a:lumOff val="50000"/>
                  </a:schemeClr>
                </a:solidFill>
              </a:rPr>
              <a:t>نمبر 73 خدا کا کلام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400"/>
              <a:t>یسوع نے لعزر کو مردوں میں سے زندہ کیا۔</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یروشلم میں کس چیز پر سوار ہوا؟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گدھے کا بچہ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ایک بچہ گھوڑا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ہاتھی کا بچہ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اونٹ کا بچہ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گدھے کا بچہ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ہجوم جو اُس کے آگے آگے چل رہا تھا اور جو اُس کے پیچھے چل رہا تھا وہ چلاّ کر بولا، "ابنِ داؤد کو ہوسنا!" "مبارک ہے وہ جو خداوند کے نام پر آتا ہے!" "اعلیٰ ترین میں حسنہ!"</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83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میرا گھر دعاؤں کا گھر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نے اُن سے کہا، "یہ لکھا ہے، "میرا گھر نماز کا گھر کہلائے گا، لیکن تم اُسے ڈاکوؤں کا اڈہ بنا رہے ہو۔"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یروشلم ہیکل میں داخل ہوا۔ مندر کے اندر بہت سے سوداگر اور پیسے بدلنے والے تھے۔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یسوع نے پیسے بدلنے والوں کی میزیں اور کبوتر بیچنے والوں کی بنچیں الٹ دیں۔ اس نے ان سب کو بھگا دیا جو خرید و فروخت کر رہے تھے۔</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غصے سے کہا، "لکھا ہے کہ میرا گھر دعا کا گھر کہلائے گا، لیکن تم اسے ڈاکوؤں کی آماجگاہ بنا رہے ہو۔"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تاجروں کو ہیکل سے باہر نکال دیا اور ہیکل میں بیماروں کو شفا دی۔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مندر، چرچ، عبادت کرنے اور خدا سے دعا کرنے کی جگہ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یسوع اس بھیڑ سے ناراض تھا جس نے اسے کاروبار کی جگہ بنا دیا۔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آپ چرچ میں کس لیے آتے ہیں؟</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گرجہ گھر میں، آپ کو عبادت اور دعا کے ساتھ خدا سے ملنا چاہیے۔</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کلیسیا کے مالک ہیں۔ یسوع وہ ہے جو چرچ سے ہماری عبادت اور دعائیں وصول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یسوع نے اس سے کہا، "قیامت اور زندگی میں ہوں۔ جو مجھ پر ایمان رکھتا ہے وہ زندہ رہے گا، چاہے وہ مر جائے۔</a:t>
            </a:r>
            <a:endParaRPr xmlns:a="http://schemas.openxmlformats.org/drawingml/2006/main" altLang="ko-KR" lang="en-US" sz="3600"/>
          </a:p>
          <a:p>
            <a:pPr xmlns:a="http://schemas.openxmlformats.org/drawingml/2006/main" lvl="0">
              <a:defRPr/>
              <a:bidi/>
            </a:pPr>
            <a:r xmlns:a="http://schemas.openxmlformats.org/drawingml/2006/main">
              <a:rPr altLang="ko-KR" lang="ur" sz="3600"/>
              <a:t>اور جو کوئی زندہ رہتا ہے اور مجھ پر ایمان رکھتا ہے وہ کبھی نہیں مرے گا۔ کیا آپ اس بات پر یقین رکھتے ہیں؟"</a:t>
            </a:r>
            <a:endParaRPr xmlns:a="http://schemas.openxmlformats.org/drawingml/2006/main"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کس کو ہیکل سے باہر نکالا؟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یہودی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غیر قوم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پادری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تاجر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تاجر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نے اُن سے کہا، "یہ لکھا ہے، "میرا گھر نماز کا گھر کہلائے گا، لیکن تم اُسے ڈاکوؤں کا اڈہ بنا رہے ہو۔"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84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نے اپنے شاگردوں کے پاؤں دھوئے۔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اب جب کہ میں، آپ کا رب اور استاد، آپ کے پاؤں دھو چکا ہوں، آپ کو بھی ایک دوسرے کے پاؤں دھونے چاہئیں۔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اپنے شاگردوں کے ساتھ آخری رات کا کھانا کھایا۔ یسوع جانتا تھا کہ یہ اس کا اپنے شاگردوں کے ساتھ آخری کھانا تھا۔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حضرت عیسیٰ علیہ السلام اچانک حوض میں پانی لے آئے اور ایک ایک کر کے اپنے شاگردوں کے پاؤں دھونے لگے۔</a:t>
            </a:r>
            <a:r xmlns:a="http://schemas.openxmlformats.org/drawingml/2006/main">
              <a:rPr lang="u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پطرس کی باری آئی تو پطرس نے کہا، "خداوند ہمارے پاؤں کیوں دھوتا ہے؟ میں نہیں دھوؤں گا!"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عیسیٰ نے جواب دیا۔ "اگر میں آپ کے پاؤں نہ دھوؤں تو آپ کا اور میرا اس سے کوئی تعلق نہیں ہے، آپ شاید اب اچھی طرح نہ سمجھیں، لیکن ایک دن آپ کو سمجھ آ جائے گی۔"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نے مثال قائم کرنے کے لیے تمہارے پاؤں دھوئے۔ اب سے ایک دوسرے کے پاؤں دھو کر ایک دوسرے کی خدمت کرنے والے بنو۔"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دنیا میں ادنیٰ آدمی اونچے آدمیوں کی خدمت کرتے ہیں، لیکن اس کے برعکس یسوع نے اپنے شاگردوں کے پاؤں دھوئے اور ترک کر دیا۔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اس کی زندگی ہمارے لیے۔</a:t>
            </a:r>
            <a:r xmlns:a="http://schemas.openxmlformats.org/drawingml/2006/main">
              <a:rPr altLang="en-US" lang="ur" sz="3600">
                <a:solidFill>
                  <a:schemeClr val="tx1">
                    <a:lumMod val="65000"/>
                    <a:lumOff val="35000"/>
                  </a:schemeClr>
                </a:solidFill>
              </a:rPr>
              <a:t> </a:t>
            </a:r>
            <a:r xmlns:a="http://schemas.openxmlformats.org/drawingml/2006/main">
              <a:rPr altLang="ko-KR" lang="ur" sz="3600">
                <a:solidFill>
                  <a:schemeClr val="tx1">
                    <a:lumMod val="65000"/>
                    <a:lumOff val="35000"/>
                  </a:schemeClr>
                </a:solidFill>
              </a:rPr>
              <a:t>اگر ہم یسوع کے شاگرد ہیں، تو ہمیں اونچے مقام پر سلوک کرنے کی خواہش کرنے کے بجائے نیچے کی جگہ پر ایک دوسرے کی خدمت کرنے میں خوشی محسوس کرنی چاہیے۔</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ایک دن عیسیٰ کو خبر آئی۔ "لعزر بیمار ہے۔ پلیز جلدی آؤ اور اس کا علاج کرو۔"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سب سے اونچا آدمی ہے، لیکن وہ سب سے نچلے مقام پر آیا ہے اور ہم سب کی خدمت کرنے کو تیار ہے۔</a:t>
            </a:r>
            <a:r xmlns:a="http://schemas.openxmlformats.org/drawingml/2006/main">
              <a:rPr altLang="en-US" lang="u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کو اپنے پاؤں کس نے دھونے نہیں دیے؟</a:t>
            </a:r>
            <a:r xmlns:a="http://schemas.openxmlformats.org/drawingml/2006/main">
              <a:rPr altLang="en-US" lang="u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تھامس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پیٹر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یہوداس اسکریوتی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پیٹر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اب جب کہ میں، آپ کا رب اور استاد، آپ کے پاؤں دھو چکا ہوں، آپ کو بھی ایک دوسرے کے پاؤں دھونے چاہئیں۔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پہاڑی پر دعا کر رہا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تھوڑی دور جا کر وہ منہ کے بل زمین پر گرا اور دعا کی، "اے میرے باپ، اگر ہو سکے تو یہ پیالہ مجھ سے چھین لے۔ پھر بھی جیسا میں چاہوں نہیں، بلکہ جیسا تم چاہو گے۔"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میتھیو</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کھانے کے بعد، یسوع اپنے شاگردوں کے ساتھ گتسمنی نامی جگہ پر گئے۔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یسوع نے شاگردوں سے کہا، "میری روح موت تک غم سے مغلوب ہے۔ یہیں رہو اور میرے ساتھ دیکھتے رہو۔"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""میرے باپ، اگر ممکن ہو تو یہ پیالہ مجھ سے چھین لیا جائے۔ پھر بھی جیسا میں چاہوں نہیں، بلکہ جیسا تم چاہو گے۔" یسوع نے سنجیدگی سے دعا کی۔ لیکن شاگرد گہری نیند میں سو گئے۔</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اپنے شاگردوں کو جگاتے ہوئے کہا، ”کیا تم میرے ساتھ ایک گھنٹہ بھی جاگ نہیں سکتے؟ دیکھو یہاں میرا دغاباز مجھے گرفتار کرنے آیا ہے۔"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آخر میں، یسوع ان لوگوں کے پیچھے ہو گیا جو اسے پکڑنے آئے تھے۔ یہ صلیب پر ہمارے گناہوں کی ادائیگی کے لیے مرنا تھا جیسا کہ خُدا نے چاہا۔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یسوع کے آنے سے پہلے وہ مر گیا۔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یسوع کے لیے صلیب پر ہمارے گناہوں کی ادائیگی کے لیے مرنا تکلیف دہ تھا، لیکن وہ پوری طرح فرمانبردار تھا۔</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کیونکہ یہ خدا کی مرضی تھی۔</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ہمیں سب سے پہلے یہ امید رکھنی چاہیے کہ ہماری زندگی میں میری بجائے خدا کی مرضی پوری ہو گی۔</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a:t>
            </a:r>
            <a:r xmlns:a="http://schemas.openxmlformats.org/drawingml/2006/main">
              <a:rPr lang="ur" altLang="en-US" sz="3600">
                <a:solidFill>
                  <a:srgbClr val="0070c0"/>
                </a:solidFill>
              </a:rPr>
              <a:t> </a:t>
            </a:r>
            <a:r xmlns:a="http://schemas.openxmlformats.org/drawingml/2006/main">
              <a:rPr lang="ur" altLang="ko-KR" sz="3600">
                <a:solidFill>
                  <a:srgbClr val="0070c0"/>
                </a:solidFill>
              </a:rPr>
              <a:t>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اس ملک میں بے گناہ ہے کیونکہ وہ مکمل طور پر خدا کی مرضی کی پیروی کرتا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گرفتار ہونے سے پہلے یسوع نے کہاں دعا کی؟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یروشلم کے مندر میں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گیتسمنی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مارک کا بالائی کمرہ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گلیلی جھیل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② </a:t>
            </a:r>
            <a:r xmlns:a="http://schemas.openxmlformats.org/drawingml/2006/main">
              <a:rPr lang="ur" altLang="ko-KR" sz="2800">
                <a:solidFill>
                  <a:srgbClr val="ff0000"/>
                </a:solidFill>
              </a:rPr>
              <a:t>گیتسمنی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تھوڑی دور جا کر وہ منہ کے بل زمین پر گرا اور دعا کی، "اے میرے باپ، اگر ہو سکے تو یہ پیالہ مجھ سے چھین لے۔ پھر بھی جیسا میں چاہوں نہیں، بلکہ جیسا تم چاہو گے۔"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میتھیو</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صلیب پر مر گیا۔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یسوع نے اونچی آواز سے پکارا، "اے باپ، میں اپنی روح تیرے ہاتھوں میں سونپتا ہوں۔" یہ کہہ کر اس نے آخری سانس لی۔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23:</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رومی سپاہیوں کے ہاتھوں پکڑا گیا، اس کے سر میں کانٹوں کا تاج پہنا، اس کا مذاق اڑایا گیا، صلیب اٹھائی گئی اور اسے پہاڑی پر پھانسی کے لیے لے جایا گیا۔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پھر، عیسیٰ کو دو مجرموں کے ساتھ صلیب پر چڑھایا گیا۔ لوگ کھڑے دیکھ رہے تھے اور حکمران بھی اسے طعنے دیتے تھے۔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"ابا، ان کو معاف کر دے، کیونکہ وہ نہیں جانتے کہ وہ کیا کر رہے ہیں۔" یسوع نے ان لوگوں کے لیے دعا کی جنہوں نے اسے قتل کیا۔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کہا، "یہ ختم ہو گیا ہے!" اور اس نے اپنا سر جھکایا اور اپنی روح کو چھوڑ 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لعزر کی بہن نے یسوع سے کہا جو دیر سے آیا تھا، "یسوع، اگر آپ یہاں ہوتے تو میرا بھائی نہ مرتا۔"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وقت مندر کا پردہ اوپر سے نیچے تک پھٹ کر دو ٹکڑے ہو گیا۔ زمین ہل گئی اور چٹانیں پھٹ گئیں۔ جب یسوع کو مصلوب کرنے والے سپاہیوں نے یہ دیکھا تو وہ گھبرا گئے، اور چیخے، "یقیناً وہ خدا کا بیٹا تھا!"</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بے گناہ یسوع نے ہماری طرف سے تکلیفیں برداشت کیں اور مر گیا، اور ہمارے گناہوں کی ادائیگی کی۔</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لہذا، ہمیں اپنے لئے ادائیگی کرنے کی ضرورت نہیں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 یسوع کی بدولت بچ گئے تھے۔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ہمیں اسے ایک لمحے کے لیے بھی نہیں بھولنا چاہیے۔</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نجات دہندہ ہے جس نے صلیب پر ہمارے گناہوں کے لیے مر کر ہمیں بچایا۔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کو کس کے ساتھ مصلوب کیا گیا؟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شاگرد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خواتین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پادری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مجرم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مجرم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یسوع نے اونچی آواز سے پکارا، "اے باپ، میں اپنی روح تیرے ہاتھوں میں سونپتا ہوں۔" یہ کہہ کر اس نے آخری سانس لی۔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23:</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خالی قبر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یہ سن کر اس نے مڑ کر عیسیٰ کو وہاں کھڑے دیکھا، لیکن وہ نہیں جانتی تھی کہ یہ عیسیٰ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مریم مگدلینی مردہ یسوع کو دیکھنے کے لیے قبر پر گئی۔ لیکن، قبر کا پتھر کا دروازہ کھلا تھا۔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قبر میں یسوع کی کوئی لاش نہیں تھی۔ مریم نے سوچا کہ کسی نے یسوع کی لاش چرا لی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فرشتے نے حاضر ہو کر پوچھا۔ "تم کیوں رو رہی ہو؟" مریم نے جواب دیا، "کسی نے یسوع کی لاش چرا لی ہے۔"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کہا، "قبر کے پتھر کے دروازے کو ہٹا دو۔" یسوع نے حکم دیا، "باہر آ، لعزر۔"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اور جب وہ مڑی تو وہاں یسوع تھا جو زندہ واپس آیا۔ لیکن مریم نے یسوع کو نہیں پہچانا۔ وہ نہیں سوچتی تھی کہ یسوع دوبارہ زندہ ہو جائے گا۔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"مریم..." جب یسوع نے پکارا، مریم نے اسے پہچان لیا۔ "خداوند، آپ واقعی زندہ ہو گئے ہیں۔" یسوع کو اپنی موت کے تین دن بعد دوبارہ زندہ کیا گیا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300">
                <a:solidFill>
                  <a:schemeClr val="tx1">
                    <a:lumMod val="65000"/>
                    <a:lumOff val="35000"/>
                  </a:schemeClr>
                </a:solidFill>
              </a:rPr>
              <a:t>دنیا میں کوئی بھی مردہ نہیں ہے۔</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اور دوبارہ زندہ.</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لیکن صرف ایک، یسوع، جو موت سے جی اُٹھا تھا، ابھی تک زندہ ہے۔</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بائبل کہتی ہے کہ جو لوگ یسوع پر ایمان رکھتے ہیں وہ بھی زندہ ہو جاتے ہیں۔</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یسوع کی طرح.</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اس لیے ہمیں اپنی امید نہیں کھونی چاہیے۔</a:t>
            </a:r>
            <a:endParaRPr xmlns:a="http://schemas.openxmlformats.org/drawingml/2006/main" lang="en-US" altLang="ko-KR" sz="3300">
              <a:solidFill>
                <a:schemeClr val="tx1">
                  <a:lumMod val="65000"/>
                  <a:lumOff val="35000"/>
                </a:schemeClr>
              </a:solidFill>
            </a:endParaRPr>
          </a:p>
          <a:p>
            <a:pPr xmlns:a="http://schemas.openxmlformats.org/drawingml/2006/main" algn="ctr">
              <a:defRPr/>
              <a:bidi/>
            </a:pPr>
            <a:r xmlns:a="http://schemas.openxmlformats.org/drawingml/2006/main">
              <a:rPr lang="ur" altLang="ko-KR" sz="3300">
                <a:solidFill>
                  <a:schemeClr val="tx1">
                    <a:lumMod val="65000"/>
                    <a:lumOff val="35000"/>
                  </a:schemeClr>
                </a:solidFill>
              </a:rPr>
              <a:t>ابدی زندگی کے لیے۔</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فتح کا رب ہے جو موت پر قابو پا کر دوبارہ زندہ ہو گیا۔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مریم نے کیا سوچا جب اس نے دیکھا کہ قبر میں یسوع نہیں ہے؟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عیسیٰ کو زندہ کیا گیا ہے!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یہ یسوع کی قبر نہیں ہے!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کسی نے یسوع کی لاش چرا لی!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شاگردوں نے یسوع کی لاش خریدی!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کسی نے یسوع کی لاش چرا لی!</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یہ سن کر اس نے مڑ کر عیسیٰ کو وہاں کھڑے دیکھا، لیکن وہ نہیں جانتی تھی کہ یہ عیسیٰ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جو آسمان پر چڑھ گیا۔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یہ کہنے کے بعد وہ اُن کی آنکھوں کے سامنے اُٹھایا گیا اور ایک بادل نے اُسے اُن کی نظروں سے چھپا لیا۔</a:t>
            </a:r>
            <a:r xmlns:a="http://schemas.openxmlformats.org/drawingml/2006/main">
              <a:rPr lang="u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شاگرد، جو نہیں جانتے تھے کہ یسوع کو زندہ کیا گیا ہے، خوف اور مایوسی کے ساتھ پکڑے گئے تھے.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جی اُٹھا یسوع آیا اور اُن کے درمیان کھڑا ہوا، اُنہیں اپنے ہاتھ اور پہلو دکھا کر کہا، "شک کرنا چھوڑ دو اور ایمان لاؤ۔"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پھر حیرت انگیز طور پر، اس کی موت کے تین دن بعد، لعزر باہر چلا گیا۔ یہ دیکھ کر لوگ خوش ہوئے اور خدا کی حمد کی۔</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پھر، یسوع نے کہا کہ وہ اپنے باپ، خدا کے پاس واپس جائیں گے اور وعدہ کیا کہ وہ روح القدس بھیجے گا۔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اور یسوع نے اپنے شاگردوں کو حکم دیا کہ وہ دنیا کے آخر تک اس کے گواہ رہیں، خوشخبری سنائیں اور کلام کی تعلیم دیں۔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زمین پر تمام مشن مکمل کرنے کے بعد حضرت عیسیٰ علیہ السلام اپنے شاگردوں کے سامنے آسمان پر چلے گئے۔ اور اس نے ہم سے وعدہ کیا کہ وہ ایک دن اس سرزمین پر واپس آئے گا۔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یسوع نے اپنے شاگردوں کو حکم دیا کہ وہ آسمان پر چڑھنے سے پہلے زمین کے کناروں تک خوشخبری سنائیں۔</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چرچ یسوع کے شاگردوں کا ایک گروپ ہے۔</a:t>
            </a:r>
            <a:r xmlns:a="http://schemas.openxmlformats.org/drawingml/2006/main">
              <a:rPr lang="ur" altLang="en-US" sz="3600">
                <a:solidFill>
                  <a:schemeClr val="tx1">
                    <a:lumMod val="65000"/>
                    <a:lumOff val="35000"/>
                  </a:schemeClr>
                </a:solidFill>
              </a:rPr>
              <a:t> </a:t>
            </a:r>
            <a:r xmlns:a="http://schemas.openxmlformats.org/drawingml/2006/main">
              <a:rPr lang="ur" altLang="ko-KR" sz="3600">
                <a:solidFill>
                  <a:schemeClr val="tx1">
                    <a:lumMod val="65000"/>
                    <a:lumOff val="35000"/>
                  </a:schemeClr>
                </a:solidFill>
              </a:rPr>
              <a:t>یسوع کے شاگردوں کے طور پر، ہمیں ہر جگہ خوشخبری کی تبلیغ کرنی چاہیے۔ اور ہمیں یسوع کے گواہ بننا ہے۔</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اب بھی زندہ ہے، خُدا کے دائیں طرف بیٹھا ہے، اور وہ وعدے کے مطابق زمین پر واپس آئے گا۔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جی اُٹھے یسوع نے اپنے شاگردوں کو کیا دکھایا؟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ہاتھوں اور پیروں پر کیلوں کے نشان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کانٹے کے نشان اوہ سر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پشت پر کوڑوں کے نشانات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چہرے پر خراشیں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① </a:t>
            </a:r>
            <a:r xmlns:a="http://schemas.openxmlformats.org/drawingml/2006/main">
              <a:rPr lang="ur" altLang="ko-KR" sz="2800">
                <a:solidFill>
                  <a:srgbClr val="ff0000"/>
                </a:solidFill>
              </a:rPr>
              <a:t>ہاتھوں اور پیروں پر کیلوں کے نشان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یہ کہنے کے بعد وہ اُن کی آنکھوں کے سامنے اُٹھایا گیا اور ایک بادل نے اُسے اُن کی نظروں سے چھپا لیا۔</a:t>
            </a:r>
            <a:r xmlns:a="http://schemas.openxmlformats.org/drawingml/2006/main">
              <a:rPr lang="u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روح القدس آ گیا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سب روح القدس سے معمور تھے اور دوسری زبانوں میں بولنے لگے جیسا کہ روح نے انہیں قابل بنایا۔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شاگرد یروشلم میں تھے جیسا کہ یسوع نے کہا تھا۔ جب پینتیکوست کا دن آیا تو وہ سب ایک جگہ اکٹھے تھے۔</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نے لعزر کو دوبارہ زندہ کیا۔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اس کے لفظ سے.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کسی دن مرنا ہے، لیکن ہمیں دوبارہ زندہ ہونا ہے کیونکہ ہم یسوع پر ایمان رکھتے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آپ کو ایک مسیحی بننا ہے جو قیامت کی امید کے ساتھ جیتا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اچانک ایک تیز ہوا کے چلنے کی آواز آئی اور سارے گھر کو بھر دیا جہاں وہ بیٹھے تھے۔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اور پھر ہر ایک کے سر پر آگ کی زبان تھی، اور پھر وہ سب روح القدس سے بھر گئے اور دوسری زبانوں میں بولنے لگے۔</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جب سب حیران ہوئے تو پطرس نے انہیں یسوع اور انجیل کے بارے میں منادی کرنا شروع کیا۔</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لوگوں نے خوشخبری سنی، توبہ کی، اور بپتسمہ لیا۔ اس دن 3,000 سے زیادہ لوگوں نے بپتسمہ لیا۔</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یسوع نے اپنے شاگردوں کے پاس روح القدس بھیجا۔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روح القدس نے پطرس کو خوشخبری سنانے کے لیے حکمت اور طاقت دی۔</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روح القدس ان تمام لوگوں کے دلوں میں ہے جو یسوع پر ایمان رکھتے ہیں۔</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مت بھولیں کہ روح القدس وہ ہے جو ہمیں خوشخبری کی منادی کرنے کے لیے حکمت اور ہمت دیتا ہے، جس طرح اس نے پطرس کو حکمت اور طاقت دی تھی۔</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روح القدس کو ان تمام لوگوں کے لیے بھیجتا ہے جو اس پر یقین رکھتے ہیں کہ ہماری مدد کریں۔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روح القدس آیا تو انہوں نے کیا سنا؟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ترہی کی آواز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گرج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پرتشدد ہوا کا چلنا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دعاؤں کی آواز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پرتشدد ہوا کا چلنا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سب روح القدس سے معمور تھے اور دوسری زبانوں میں بولنے لگے جیسا کہ روح نے انہیں قابل بنایا۔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فلپ نے حبشی کو انجیل سنائی</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پھر فلپ نے کلام پاک کے اسی حوالے سے شروع کیا اور اسے یسوع کے بارے میں خوشخبری سنائی۔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bidi/>
            </a:pPr>
            <a:r xmlns:a="http://schemas.openxmlformats.org/drawingml/2006/main">
              <a:rPr altLang="ko-KR" lang="ur" sz="4000"/>
              <a:t>کیونکہ میرا یہ بیٹا مر گیا تھا اور پھر زندہ ہو گیا ہے۔ وہ کھو گیا تھا اور مل گیا ہے۔' چنانچہ وہ جشن منانے لگے۔</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زندگی کا مالک ہے جو مردوں کو واپس لاتا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دن خُداوند کے ایک فرشتے نے فلپ سے کہا جو یسوع پر ایمان رکھتا تھا، ’’جنوب کی طرف سڑک پر جاؤ۔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100">
                <a:solidFill>
                  <a:schemeClr val="tx1">
                    <a:lumMod val="65000"/>
                    <a:lumOff val="35000"/>
                  </a:schemeClr>
                </a:solidFill>
              </a:rPr>
              <a:t>فرشتے کے کہنے کے مطابق وہ جنوبی صحرا کی طرف روانہ ہوا۔ وہ حیران تھا کہ فرشتے نے اسے کیوں بھیجا ہے </a:t>
            </a:r>
            <a:r xmlns:a="http://schemas.openxmlformats.org/drawingml/2006/main">
              <a:rPr lang="ur"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وقت، خواجہ سرا جو ایتھوپیا کے ملک کے لیے پیسے کا انچارج تھا، ویگن پر سوار تھا، یسعیاہ نبی کی تحریریں پڑھ رہا تھا۔ فلپ نے قریب آ کر پوچھا۔ "کیا تم سمجھ رہے ہو کہ تم کیا پڑھ رہے ہو؟"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اسے کیسے سمجھ سکتا ہوں،" اس نے کہا، "جب تک کوئی مجھے اس کی وضاحت نہ کرے؟" فلپ نے کلام پاک کے اسی حوالے سے شروع کیا اور اسے یسوع کے بارے میں خوشخبری سنائی۔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حبشی نے عیسیٰ کا استقبال کرنے کے بعد، وہ خوشی خوشی اپنے ملک واپس چلا گیا۔ فلپ نے روح القدس کا شکریہ ادا کیا کہ اس کی وہاں رہنمائی کی۔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فلپ پوری طرح سمجھ نہیں سکتا تھا لیکن روح القدس کے حکم کی تعمیل کرتا تھا۔ اس لیے وہ حبشیوں کو خوشخبری سنا سکتا تھا۔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بعض اوقات ہم ایسی حالت میں ہوتے ہیں جسے ہم سمجھ نہیں سکتے۔</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لیکن اگر آپ خُدا پر بھروسہ کرتے ہیں اور اُس وقت بھی روح القدس میں اُس کی فرمانبرداری کرتے ہیں، تو آپ ایک ایماندار آدمی بھی ہو سکتے ہیں۔</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جو انجیل کی تبلیغ کرتے ہیں۔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اس رشتے کی رہنمائی کرتا ہے جس کے ساتھ ہمیں ملنا چاہئے۔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وہ ایتھوپیائی خواجہ سرا کیا تھا جس کے انچارج فلپ نے ملاقات کی؟</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وہ فوج کا انچارج تھا۔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وہ اپنے ملک کا باورچی تھا۔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وہ</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تھا</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میں</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چارج</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کی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اس کا</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ملک کا</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پیسہ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ملک کی عبادت کو کنٹرول کیا۔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وہ اپنے ملک کے پیسے کا انچارج تھا۔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پھر فلپ نے کلام پاک کے اسی حوالے سے شروع کیا اور اسے یسوع کے بارے میں خوشخبری سنائی۔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ساؤل نے یسوع سے ملاقات کی۔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کے آنے پر لعزر کو مرے کتنے دن گزر چکے ہیں؟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ایک دن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دو دن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تین دن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چار دن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تین دن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زمین پر گرا اور ایک آواز سنی کہ اس سے کہا، "ساؤل، ساؤل، تم مجھے کیوں ستاتے ہو؟"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ساؤل نام کا ایک آدمی تھا جو یسوع پر ایمان لانے والوں سے نفرت کرتا تھا، اور وہ کلیسیا سے نفرت کرتا تھا۔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ساؤل یسوع سے اس قدر نفرت کرتا تھا کہ وہ عیسائیوں کو گرفتار کرنے دمشق گیا۔</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وہ اپنے سفر میں دمشق کے قریب پہنچا تو اچانک آسمان سے ایک نور اس کے گرد چمکا۔ اس نے ایک آواز سنی، "ساؤل، ساؤل، تم مجھے کیوں ستاتے ہو؟"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"خداوند، آپ کون ہیں؟" ساؤل نے پوچھا۔ ’’میں عیسیٰ ہوں جسے تم ستا رہے ہو۔‘‘ ساؤل حیران ہوا کہ یسوع زندہ ہے۔ اس نے سوچا کہ یسوع مر گیا ہے۔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ساؤل، جو یسوع سے ملا، ایک نیا آدمی بن گیا۔ چنانچہ وہ پولس رسول بنا، جس نے غیر قوموں کو خوشخبری سنانے کے لیے سخت محنت کی، اور بہت سی بائبل کی کتابیں لکھیں۔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ساؤل ایک ایسا شخص تھا جس نے کلیسیا کو ستایا، لیکن خدا نے اسے ایک رسول کہا۔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ساؤل، جس نے یسوع سے ملاقات کی، پہلے سے بالکل مختلف زندگی گزاری۔</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آپ نے کیا تبدیلیاں کی ہیں۔</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جب سے آپ یسوع سے ملے ہیں؟</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جو لوگ یسوع سے ملتے ہیں انہیں پہلے سے مختلف زندگی گزارنی چاہیے۔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ساؤل جیسے برے آدمیوں کو معاف کرتا ہے اور انہیں اندر بلاتا ہے اور انہیں کارکنوں کے طور پر کھڑا کرتا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ساؤل دمشق کیوں گئے؟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عیسائیوں کو گرفتار کرنا۔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سفر کرنے کے لیے۔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عبادت کرنا۔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انجیل کی تبلیغ کرنا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① </a:t>
            </a:r>
            <a:r xmlns:a="http://schemas.openxmlformats.org/drawingml/2006/main">
              <a:rPr lang="ur" altLang="ko-KR" sz="2800">
                <a:solidFill>
                  <a:srgbClr val="ff0000"/>
                </a:solidFill>
              </a:rPr>
              <a:t>عیسائیوں کو گرفتار کرنا۔</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زمین پر گرا اور ایک آواز سنی کہ اس سے کہا، "ساؤل، ساؤل، تم مجھے کیوں ستاتے ہو؟"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یسوع نے اس سے کہا، "قیامت اور زندگی میں ہوں۔ جو مجھ پر ایمان رکھتا ہے وہ زندہ رہے گا، چاہے وہ مر جائے۔</a:t>
            </a:r>
            <a:endParaRPr xmlns:a="http://schemas.openxmlformats.org/drawingml/2006/main" altLang="ko-KR" lang="en-US" sz="3600"/>
          </a:p>
          <a:p>
            <a:pPr xmlns:a="http://schemas.openxmlformats.org/drawingml/2006/main" lvl="0">
              <a:defRPr/>
              <a:bidi/>
            </a:pPr>
            <a:r xmlns:a="http://schemas.openxmlformats.org/drawingml/2006/main">
              <a:rPr altLang="ko-KR" lang="ur" sz="3600"/>
              <a:t>اور جو کوئی زندہ رہتا ہے اور مجھ پر ایمان رکھتا ہے وہ کبھی نہیں مرے گا۔ کیا آپ اس بات پر یقین رکھتے ہیں؟"</a:t>
            </a:r>
            <a:endParaRPr xmlns:a="http://schemas.openxmlformats.org/drawingml/2006/main"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پال کا اچھا دوست، برنباس۔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لیکن برنباس اسے لے کر رسولوں کے پاس لے گیا۔ اُس نے اُن کو بتایا کہ ساؤل نے اپنے سفر میں خُداوند کو کیسے دیکھا اور خُداوند نے اُس سے کلام کیا اور کس طرح دمشق میں اُس نے یسوع کے نام پر بے خوفی سے منادی کی۔</a:t>
            </a:r>
            <a:r xmlns:a="http://schemas.openxmlformats.org/drawingml/2006/main">
              <a:rPr lang="u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یسوع سے ملنے کے بعد، وہ یسوع کے شاگردوں سے ملنا چاہتا تھا۔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یسوع کے شاگرد پولس سے ڈرتے تھے۔ کیونکہ وہ نہیں جانتے تھے کہ پولس کے یسوع سے ملنے کے بعد وہ یسوع پر ایمان لے آئے۔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برنباس نے پولس کی مدد کی۔ "وہ واقعی یسوع سے ملا اور بالکل بدل 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نے پولس کو دمشق میں منادی کرتے دیکھا ہے، جہاں وہ عیسائیوں کو گرفتار کرنے گیا تھا!" شاگرد پولس کے ساتھ آسانی سے دوست بن گئے۔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اس کے بعد، برنباس اور پال اچھے دوست بن گئے اور ایک ساتھ خوشخبری کی منادی کرنے کے لیے پوری دنیا کا سفر کیا۔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پولس، جس نے کلیسیا کو ستایا تھا، یسوع سے ملا اور ایک نیا آدمی بن گیا، لیکن لوگوں نے اس پر یقین نہیں کیا۔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لیکن خدا نے برنباس کو تیار کیا اور اسے بنایا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پال کے لیے ایک اچھا ساتھی کارکن۔</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پولس اور برنباس کی طرح، ہمیں ایمان کے اچھے دوست بننا چاہیے اور ایک دوسرے کی مدد کرنی چاہیے۔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ہمیں ایک دوست بھیجتا ہے جو مصیبت میں ہماری مدد کر سکتا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کس نے پال کی مدد کی اور جب وہ مصیبت میں تھا تو دوست بن گئے؟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پیٹر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برنباس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فلپ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برنباس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74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کی تبدیلی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لیکن برنباس اسے لے کر رسولوں کے پاس لے گیا۔ اُس نے اُن کو بتایا کہ ساؤل نے اپنے سفر میں خُداوند کو کیسے دیکھا اور خُداوند نے اُس سے کلام کیا اور کس طرح دمشق میں اُس نے یسوع کے نام پر بے خوفی سے منادی کی۔</a:t>
            </a:r>
            <a:r xmlns:a="http://schemas.openxmlformats.org/drawingml/2006/main">
              <a:rPr lang="u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93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ڈورکاس، جو دوبارہ زندہ ہو گیا ہے۔</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پطرس نے ان سب کو کمرے سے باہر بھیج دیا۔ پھر گھٹنوں کے بل گر کر نماز پڑھی۔ مردہ عورت کی طرف مڑ کر اس نے کہا، "تابیتھا، اٹھو۔" اس نے آنکھیں کھولیں اور پیٹر کو دیکھ کر اٹھ بیٹھی۔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ڈورکاس نام کا ایک شاگرد تھا جو ہمیشہ نیکی کرتا تھا اور غریبوں کی مدد کرتا تھا۔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اسی وقت وہ بیمار ہو کر مر گیا۔ اس کے پڑوسی بہت اداس ہوئے اور پیٹر کو واپس لے آئے۔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پطرس وہاں پہنچا تو ہر وہ شخص رو رہا تھا جس نے اس کی مدد کی تھی اور وہ کپڑے دکھا رہے تھے جو اسے تحفے میں ملے تھے۔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پطرس نے ان سب کو کمرے سے باہر بھیج دیا۔ پھر گھٹنے ٹیک کر نماز پڑھی۔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"ڈورکاس، اٹھو!"، پیٹر نے کہا۔ اس نے آنکھیں کھولیں، اور پیٹر کو دیکھ کر اٹھ بیٹھی۔ یہ دیکھ کر سب خوش ہوئے اور اس گاؤں کے بہت سے لوگ عیسیٰ پر ایمان لائے۔</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پطرس یسوع کا شاگرد تھا، اور وہ وہی کرنے کے قابل تھا جو یسوع نے کیا تھا۔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جب وہ اس زمین پر تھا۔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000">
                <a:solidFill>
                  <a:schemeClr val="tx1">
                    <a:lumMod val="65000"/>
                    <a:lumOff val="35000"/>
                  </a:schemeClr>
                </a:solidFill>
              </a:rPr>
              <a:t>یسوع نے اپنے شاگردوں سے کہا کہ وہ وہی کریں گے جو اس نے کیا تھا۔</a:t>
            </a:r>
            <a:endParaRPr xmlns:a="http://schemas.openxmlformats.org/drawingml/2006/main" lang="en-US" altLang="ko-KR" sz="3000">
              <a:solidFill>
                <a:schemeClr val="tx1">
                  <a:lumMod val="65000"/>
                  <a:lumOff val="35000"/>
                </a:schemeClr>
              </a:solidFill>
            </a:endParaRPr>
          </a:p>
          <a:p>
            <a:pPr xmlns:a="http://schemas.openxmlformats.org/drawingml/2006/main" algn="ctr">
              <a:defRPr/>
              <a:bidi/>
            </a:pPr>
            <a:r xmlns:a="http://schemas.openxmlformats.org/drawingml/2006/main">
              <a:rPr lang="ur" altLang="ko-KR" sz="3000">
                <a:solidFill>
                  <a:schemeClr val="tx1">
                    <a:lumMod val="65000"/>
                    <a:lumOff val="35000"/>
                  </a:schemeClr>
                </a:solidFill>
              </a:rPr>
              <a:t>ہم یسوع کے شاگرد ہیں۔</a:t>
            </a:r>
            <a:endParaRPr xmlns:a="http://schemas.openxmlformats.org/drawingml/2006/main" lang="en-US" altLang="ko-KR" sz="3000">
              <a:solidFill>
                <a:schemeClr val="tx1">
                  <a:lumMod val="65000"/>
                  <a:lumOff val="35000"/>
                </a:schemeClr>
              </a:solidFill>
            </a:endParaRPr>
          </a:p>
          <a:p>
            <a:pPr xmlns:a="http://schemas.openxmlformats.org/drawingml/2006/main" algn="ctr">
              <a:defRPr/>
              <a:bidi/>
            </a:pPr>
            <a:r xmlns:a="http://schemas.openxmlformats.org/drawingml/2006/main">
              <a:rPr lang="ur" altLang="ko-KR" sz="3000">
                <a:solidFill>
                  <a:schemeClr val="tx1">
                    <a:lumMod val="65000"/>
                    <a:lumOff val="35000"/>
                  </a:schemeClr>
                </a:solidFill>
              </a:rPr>
              <a:t>ہمیں سیکھنے اور یاد رکھنے کی ضرورت ہے کہ یسوع نے اس سرزمین میں کیا کیا اور وہی چیزیں کریں جو یسوع کی طرح ہیں۔</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اپنے شاگردوں کو طاقت دیتا ہے تاکہ وہ خوشخبری کی تبلیغ کر سکیں۔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وہاں وہ ان کے سامنے تبدیل ہو گیا تھا۔ اُس کا چہرہ سورج کی طرح چمکا، اور اُس کے کپڑے روشنی کی طرح سفید ہو گئے۔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17:</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پطرس دورکس کے پاس آیا تو لوگ غمگین ہوئے اور انہوں نے اسے کیا دکھایا؟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کپڑے جو ڈورکاس نے بنائے تھے۔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وہ کھانا جو ڈورکاس نے بنایا تھا۔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ڈورکاس کا بیٹا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ڈورکاس کا خط۔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① </a:t>
            </a:r>
            <a:r xmlns:a="http://schemas.openxmlformats.org/drawingml/2006/main">
              <a:rPr lang="ur" altLang="ko-KR" sz="2800">
                <a:solidFill>
                  <a:srgbClr val="ff0000"/>
                </a:solidFill>
              </a:rPr>
              <a:t>کپڑے جو ڈورکاس نے بنائے تھے۔</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پطرس نے ان سب کو کمرے سے باہر بھیج دیا۔ پھر گھٹنوں کے بل گر کر نماز پڑھی۔ مردہ عورت کی طرف مڑ کر اس نے کہا، "تابیتھا، اٹھو۔" اس نے آنکھیں کھولیں اور پیٹر کو دیکھ کر اٹھ بیٹھی۔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9:</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94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کورنیلیس، ایک غیر قوم نجات یافتہ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ختنہ کرنے والے ایماندار جو پطرس کے ساتھ آئے تھے حیران رہ گئے کہ روح القدس کا تحفہ غیر قوموں پر بھی نازل ہوا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 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500">
                <a:solidFill>
                  <a:schemeClr val="tx1">
                    <a:lumMod val="65000"/>
                    <a:lumOff val="35000"/>
                  </a:schemeClr>
                </a:solidFill>
              </a:rPr>
              <a:t>قیصریہ میں کارنیلیس نام کا ایک آدمی تھا، جو اطالوی رجمنٹ کے نام سے جانا جاتا تھا۔</a:t>
            </a:r>
            <a:endParaRPr xmlns:a="http://schemas.openxmlformats.org/drawingml/2006/main" lang="en-US" altLang="ko-KR" sz="2500">
              <a:solidFill>
                <a:schemeClr val="tx1">
                  <a:lumMod val="65000"/>
                  <a:lumOff val="35000"/>
                </a:schemeClr>
              </a:solidFill>
            </a:endParaRPr>
          </a:p>
          <a:p>
            <a:pPr xmlns:a="http://schemas.openxmlformats.org/drawingml/2006/main" lvl="0">
              <a:defRPr/>
              <a:bidi/>
            </a:pPr>
            <a:r xmlns:a="http://schemas.openxmlformats.org/drawingml/2006/main">
              <a:rPr lang="ur" altLang="ko-KR" sz="2500">
                <a:solidFill>
                  <a:schemeClr val="tx1">
                    <a:lumMod val="65000"/>
                    <a:lumOff val="35000"/>
                  </a:schemeClr>
                </a:solidFill>
              </a:rPr>
              <a:t>وہ اور اس کا تمام خاندان متقی اور پرہیزگار تھا۔ اس نے ضرورت مندوں کو فراخدلی سے دیا اور باقاعدگی سے خدا سے دعا کی۔</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دن، کورنیلیس نے دعا کرتے ہوئے خدا کی آواز سنی۔ "مردوں کو پطرس نام کے آدمی کے لیے بھیجیں۔"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bidi/>
            </a:pPr>
            <a:r xmlns:a="http://schemas.openxmlformats.org/drawingml/2006/main">
              <a:rPr lang="ur" altLang="ko-KR" sz="2400">
                <a:solidFill>
                  <a:schemeClr val="tx1">
                    <a:lumMod val="65000"/>
                    <a:lumOff val="35000"/>
                  </a:schemeClr>
                </a:solidFill>
              </a:rPr>
              <a:t>اُس وقت پطرس نے بھی دعا میں رویا دیکھی۔ خدا نے اسے آسمان سے ایسے جانور دیے جو یہودی نہیں کھا سکتے تھے اور اسے کھانے کا حکم دیا۔</a:t>
            </a:r>
            <a:r xmlns:a="http://schemas.openxmlformats.org/drawingml/2006/main">
              <a:rPr lang="ur" altLang="en-US" sz="2400">
                <a:solidFill>
                  <a:schemeClr val="tx1">
                    <a:lumMod val="65000"/>
                    <a:lumOff val="35000"/>
                  </a:schemeClr>
                </a:solidFill>
              </a:rPr>
              <a:t> </a:t>
            </a:r>
            <a:r xmlns:a="http://schemas.openxmlformats.org/drawingml/2006/main">
              <a:rPr lang="ur" altLang="ko-KR" sz="2400">
                <a:solidFill>
                  <a:schemeClr val="tx1">
                    <a:lumMod val="65000"/>
                    <a:lumOff val="35000"/>
                  </a:schemeClr>
                </a:solidFill>
              </a:rPr>
              <a:t>’’جس چیز کو اللہ تعالیٰ نے پاک کیا ہے اسے ناپاک نہ کہو‘‘۔</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آخرکار، پطرس ان آدمیوں کا پیچھا کیا جنہیں کارنیلیس نے بھیجا تھا اور کرنیلیس کے گھر گیا۔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400">
                <a:solidFill>
                  <a:schemeClr val="tx1">
                    <a:lumMod val="65000"/>
                    <a:lumOff val="35000"/>
                  </a:schemeClr>
                </a:solidFill>
              </a:rPr>
              <a:t>پطرس نے انہیں یسوع اور انجیل کی تبلیغ کارنیلیس اور اس کے خاندان کو کی۔ تب روح القدس ان پر نازل ہوا۔ اسے یہ دیکھ کر احساس ہوا؛ "یہاں تک کہ غیریہودیوں کو بھی بچایا جا سکتا ہے اگر وہ یسوع پر ایمان لائیں!"</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400">
                <a:solidFill>
                  <a:schemeClr val="tx1">
                    <a:lumMod val="65000"/>
                    <a:lumOff val="35000"/>
                  </a:schemeClr>
                </a:solidFill>
              </a:rPr>
              <a:t>پطرس نے سوچا کہ صرف یہودی ہی یسوع پر یقین کر سکتے ہیں اور نجات پا سکتے ہیں۔</a:t>
            </a:r>
            <a:endParaRPr xmlns:a="http://schemas.openxmlformats.org/drawingml/2006/main" lang="en-US" altLang="ko-KR" sz="3400">
              <a:solidFill>
                <a:schemeClr val="tx1">
                  <a:lumMod val="65000"/>
                  <a:lumOff val="35000"/>
                </a:schemeClr>
              </a:solidFill>
            </a:endParaRPr>
          </a:p>
          <a:p>
            <a:pPr xmlns:a="http://schemas.openxmlformats.org/drawingml/2006/main" algn="ctr">
              <a:defRPr/>
              <a:bidi/>
            </a:pPr>
            <a:r xmlns:a="http://schemas.openxmlformats.org/drawingml/2006/main">
              <a:rPr lang="ur" altLang="ko-KR" sz="3400">
                <a:solidFill>
                  <a:schemeClr val="tx1">
                    <a:lumMod val="65000"/>
                    <a:lumOff val="35000"/>
                  </a:schemeClr>
                </a:solidFill>
              </a:rPr>
              <a:t>لیکن خدا کی خوشخبری دنیا کے تمام لوگوں میں کوئی امتیاز نہیں رکھتی۔</a:t>
            </a:r>
            <a:endParaRPr xmlns:a="http://schemas.openxmlformats.org/drawingml/2006/main" lang="en-US" altLang="ko-KR" sz="3400">
              <a:solidFill>
                <a:schemeClr val="tx1">
                  <a:lumMod val="65000"/>
                  <a:lumOff val="35000"/>
                </a:schemeClr>
              </a:solidFill>
            </a:endParaRPr>
          </a:p>
          <a:p>
            <a:pPr xmlns:a="http://schemas.openxmlformats.org/drawingml/2006/main" algn="ctr">
              <a:defRPr/>
              <a:bidi/>
            </a:pPr>
            <a:r xmlns:a="http://schemas.openxmlformats.org/drawingml/2006/main">
              <a:rPr lang="ur" altLang="ko-KR" sz="3400">
                <a:solidFill>
                  <a:schemeClr val="tx1">
                    <a:lumMod val="65000"/>
                    <a:lumOff val="35000"/>
                  </a:schemeClr>
                </a:solidFill>
              </a:rPr>
              <a:t>ہمیں دنیا میں ہر ایک کو خوشخبری سنانی ہے تاکہ وہ نجات پا سکیں۔</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اپنے ساتھ پطرس، یعقوب اور یوحنا کو لے گیا اور انہیں اکیلے ایک اونچے پہاڑ پر لے 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ہر اس شخص کو نجات دیتا ہے جو اس پر ایمان رکھتا ہے، قطع نظر قومیت یا حیثیت کے۔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پطرس نے دعا کرتے وقت کیا رویا دیکھا؟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عیسیٰ علیہ السلام کا آسمان سے نزول۔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بائبل آسمان سے اترتی ہے۔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فرشتوں کا آسمان سے اترنا۔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وہ جانور جنہیں یہودی نہیں کھا سکتے آسمان سے اترے ہیں۔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وہ جانور جنہیں یہودی نہیں کھا سکتے آسمان سے اترے ہیں۔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ختنہ کرنے والے ایماندار جو پطرس کے ساتھ آئے تھے حیران رہ گئے کہ روح القدس کا تحفہ غیر قوموں پر بھی نازل ہوا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 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بھجن گانا</a:t>
            </a:r>
            <a:endParaRPr xmlns:a="http://schemas.openxmlformats.org/drawingml/2006/main" lang="en-US" altLang="ko-KR" sz="4000"/>
          </a:p>
          <a:p>
            <a:pPr xmlns:a="http://schemas.openxmlformats.org/drawingml/2006/main" algn="ctr">
              <a:defRPr/>
              <a:bidi/>
            </a:pPr>
            <a:r xmlns:a="http://schemas.openxmlformats.org/drawingml/2006/main">
              <a:rPr lang="ur" altLang="ko-KR" sz="4000"/>
              <a:t>یہاں تک کہ جیل میں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آدھی رات کے قریب پولس اور سیلاس دعا کر رہے تھے اور خدا کی حمد و ثنا گا رہے تھے اور دوسرے قیدی ان کی باتیں سن رہے تھے۔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اور سیلاس نے فلپے میں خوشخبری سنانے کی پوری کوشش کی۔ لیکن جو لوگ اس سے نفرت کرتے تھے وہ پولس اور سیلاس کو مارتے تھے اور جیل میں ڈال دیتے تھے۔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اور سیلاس نے جیل میں بھی دعا کی اور خدا کی تعریف کی۔ جیل میں سب نے یہ بات سنی۔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پھر اچانک اتنا بڑا زلزلہ آیا کہ جیل کے سارے دروازے کھل گئے۔ جیلر بہت پریشان تھا کیونکہ اس کا خیال تھا کہ قیدی فرار ہو گئے ہیں۔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چلا کر کہا، ”فکر نہ کرو! ہم سب یہاں ہیں!" "جناب، مجھے نجات پانے کے لیے کیا کرنا چاہیے؟" جیلر نے پوچھا۔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"خداوند یسوع پر یقین رکھو۔ تب آپ اور آپ کا خاندان بچ جائے گا!" رات کے اُس وقت جیلر اُنہیں لے گیا اور اُن کے زخم دھوئے۔ پھر فوراً اس نے اور اس کے تمام خاندان کو بپتسمہ دیا۔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وہاں وہ ان کے سامنے تبدیل ہو گیا تھا۔ اُس کا چہرہ سورج کی طرح چمکا، اور اُس کے کپڑے روشنی کی طرح سفید ہو گئے۔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2900">
                <a:solidFill>
                  <a:schemeClr val="tx1">
                    <a:lumMod val="65000"/>
                    <a:lumOff val="35000"/>
                  </a:schemeClr>
                </a:solidFill>
              </a:rPr>
              <a:t>پولس اور سیلاس مایوس نہیں ہوئے اور دعا اور تعریف کی،</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اگرچہ انہیں مارا پیٹا گیا تھا۔</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تب خُدا نے جیل کا دروازہ کھولا اور اُنہیں خوشخبری سنانے کا موقع دیا۔</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جیلر اور اس کے خاندان کو.</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ایسے اوقات ہوتے ہیں جب ہم بھی مشکل میں ہوتے ہیں۔</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اور اگر آپ اپنے آپ کو مایوس نہیں کرتے اور دعا اور حمد کی طرف بڑھتے ہیں تو خدا آپ کو بچائے گا۔</a:t>
            </a:r>
            <a:endParaRPr xmlns:a="http://schemas.openxmlformats.org/drawingml/2006/main" lang="en-US" altLang="ko-KR" sz="2900">
              <a:solidFill>
                <a:schemeClr val="tx1">
                  <a:lumMod val="65000"/>
                  <a:lumOff val="35000"/>
                </a:schemeClr>
              </a:solidFill>
            </a:endParaRPr>
          </a:p>
          <a:p>
            <a:pPr xmlns:a="http://schemas.openxmlformats.org/drawingml/2006/main" algn="ctr">
              <a:defRPr/>
              <a:bidi/>
            </a:pPr>
            <a:r xmlns:a="http://schemas.openxmlformats.org/drawingml/2006/main">
              <a:rPr lang="ur" altLang="ko-KR" sz="2900">
                <a:solidFill>
                  <a:schemeClr val="tx1">
                    <a:lumMod val="65000"/>
                    <a:lumOff val="35000"/>
                  </a:schemeClr>
                </a:solidFill>
              </a:rPr>
              <a:t>ایک حیرت انگیز انداز میں.</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مجھے تمام مشکلات اور مشکلات پر قابو پانے کی طاقت دیتا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اور سیلاس نے جیل میں کیا کیا؟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وہ رو رہے تھے۔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انہوں نے اپنی جان کی بھیک مانگی۔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وہ مایوس تھے۔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انہوں نے دعا کی اور تسبیح گای۔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انہوں نے دعا کی اور تسبیح گای۔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آدھی رات کے قریب پولس اور سیلاس دعا کر رہے تھے اور خدا کی حمد و ثنا گا رہے تھے اور دوسرے قیدی ان کی باتیں سن رہے تھے۔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پال نے بادشاہ کو انجیل کی منادی کی۔</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پولس نے جواب دیا، "تھوڑا وقت یا طویل- میں خدا سے دعا کرتا ہوں کہ نہ صرف آپ بلکہ وہ سب جو آج میری بات سن رہے ہیں، ان زنجیروں کے علاوہ، میں جیسا ہوں"۔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خوشخبری کی منادی کی اور آخرکار یروشلم میں قیدی بن گیا۔ بادشاہ اگرپا نے قیدی پولس کے گناہوں کے بارے میں پوچھا۔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"آپ کو اپنے لیے بات کرنے کی اجازت ہے!" اگرپا نے پولس کو اپنا دفاع شروع کرنے کا وقت دیا۔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اس موقع کو خوشخبری سنانے کے لیے استعمال کیا۔ "اے بادشاہ، مجھے امید ہے کہ تم ان زنجیروں کے علاوہ میرے جیسا بن جاؤ گے!"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بادشاہ نے پولس میں کوئی گناہ نہیں پایا۔ پولس روم جانا چاہتا تھا اور شہنشاہ کو خوشخبری سنانا چاہتا تھا۔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اسی وقت موسیٰ اور ایلیاہ ان کے سامنے نمودار ہوئے اور یسوع کے ساتھ باتیں کرتے ہوئے۔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آخر کار، پولس نے رومی شہنشاہ سے اپیل کی۔ ایک قیدی کے طور پر، پولس روم کے شہنشاہ کے پاس جانے کے لیے کشتی پر سوار ہوا۔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پولس ایک قیدی تھا، لیکن اس نے فخر سے خوشخبری کی منادی کی۔</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اپنے ہی مقدمے کے بادشاہ کے سامنے۔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کیونکہ وہ خوشخبری سے شرمندہ نہیں تھا، اور وہ اسے ایک قابل فخر سچائی مانتا تھا۔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ہمیں یسوع کی خوشخبری کی منادی کرنے کے قابل ہونے کی ضرورت ہے جس سے بھی ہم ملیں۔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حضرت عیسیٰ علیہ السلام دنیا کے اعلیٰ ترین انسان سے بہت بلند ہیں۔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نے کیا کیا جب پولس کے مقدمے کے بادشاہ نے اسے بولنے کا موقع دیا؟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اس نے یسوع کی انجیل کی تبلیغ کی۔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 نے ایک برے شخص پر الزام لگایا۔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اس نے اپنی رہائی کے لیے کہا۔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دعا کی اور تسبیح گای۔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① </a:t>
            </a:r>
            <a:r xmlns:a="http://schemas.openxmlformats.org/drawingml/2006/main">
              <a:rPr lang="ur" altLang="ko-KR" sz="2800">
                <a:solidFill>
                  <a:srgbClr val="ff0000"/>
                </a:solidFill>
              </a:rPr>
              <a:t>اس نے یسوع کی انجیل کی تبلیغ کی۔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پولس نے جواب دیا، "تھوڑا وقت یا طویل- میں خدا سے دعا کرتا ہوں کہ نہ صرف آپ بلکہ وہ سب جو آج میری بات سن رہے ہیں، ان زنجیروں کے علاوہ، میں جیسا ہوں"۔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جہاز ڈوب رہا ہے!</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اور کہا، 'پولس ڈرو مت۔ آپ کو قیصر کے سامنے مقدمے کا سامنا کرنا پڑے گا۔ اور خدا نے فضل سے آپ کو ان تمام لوگوں کی زندگیاں دی ہیں جو آپ کے ساتھ سفر کرتے ہیں۔'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27:</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کو دوسرے قیدیوں کے ساتھ جہاز کے ذریعے روم لے جایا گیا۔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تاہم سمندری طوفان کی وجہ سے جہاز کے ڈوبنے کا خطرہ تھا۔ سب خوف سے کانپ اٹھے۔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خدا سے دعا کی اور لوگوں کو بتایا۔ "ڈرو مت۔ خدا نے کہا کوئی نہیں مرے گا۔"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بادل سے آواز آئی، ”یہ میرا بیٹا ہے، جس سے میں پیار کرتا ہوں۔ اس کے ساتھ میں بہت خوش ہوں. اس کی بات سنو!"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جہاز ڈوب گیا، لیکن جیسا کہ پال نے کہا، تمام لوگ بغیر کسی موت کے جزیرے پر اتر سکتے تھے۔</a:t>
            </a:r>
            <a:r xmlns:a="http://schemas.openxmlformats.org/drawingml/2006/main">
              <a:rPr lang="u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نے جزیرے پر یسوع کی منادی کی اور خدا کو جلال دیا۔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پال نے دعا کی، دوسروں کی حوصلہ افزائی کی، یہاں تک کہ بحران کے وقت جب جہاز ڈوبنے والا تھا۔</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آخر کار، وہ سب بچ گئے،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جیسے پال نے کہا۔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خدا کے لوگ دعا کے ذریعہ خدا کی مرضی کو دنیا تک پہنچانے اور خدا کی نجات کی خوشخبری کے ذمہ دار ہیں۔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دنیا کی تمام زندگیوں کا مالک ہے۔ اس کی اجازت کے بغیر کوئی چیز نہیں مرتی۔</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جہاز سمندری طوفان سے ملا تو پولس نے کیا کیا؟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وہ رویا۔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 نے سمندر میں چھلانگ لگا دی۔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وہ پائلٹ کے خلاف لڑا۔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خدا سے دعا کی۔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اس نے خدا سے دعا کی۔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اور کہا، 'پولس ڈرو مت۔ آپ کو قیصر کے سامنے مقدمے کا سامنا کرنا پڑے گا۔ اور خدا نے فضل سے آپ کو ان تمام لوگوں کی زندگیاں دی ہیں جو آپ کے ساتھ سفر کرتے ہیں۔'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اعمال</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27:</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انیسمس کے لیے پولس کی التجا</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میں آپ سے اپنے بیٹے اُنیسیمس کے لیے درخواست کرتا ہوں، جو میرا بیٹا ہوا جب میں زنجیروں میں تھا۔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فلیمون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انیسمس فلیمون کا خادم تھا۔ لیکن وہ اپنے آقا کی اجازت کے بغیر چپکے سے روم کی طرف چلا 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انیسمس نے پولس سے ملاقات کی جو روم میں قید تھا۔ پولس نے اسے خوشخبری سنائی، اور وہ یسوع پر ایمان لے آیا۔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یہ سن کر وہ گھبرا کر زمین پر گر پڑے۔ یسوع نے کہا، "ڈرو مت۔" جب اُنہوں نے نظر اُٹھا کر دیکھا تو یسوع کے سوا کوئی نظر نہ آیا۔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انیسمس سے کہا کہ وہ اپنے مالک فلیمون کے پاس واپس جائے اور معافی مانگے۔ اور پولس نے انیسمس کو کہا کہ وہ یسوع پر ایمان لانے والے کے طور پر زندگی گزارے۔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انیسمس پریشان تھا۔ کیونکہ اس وقت فرار ہونے والے بندے کو اس کے مالک نے قتل کر دیا تھا۔</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نے انیسمس کے لیے اپنے مالک فلیمون کو خط لکھا کہ وہ اسے معاف کرے۔ یہ خط بائبل میں 'فیلمون' ہے۔</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پولس نے انیسمس اور فلیمون کے درمیان ٹوٹے ہوئے رشتے کو دوبارہ جوڑ دیا۔ انیسمس نے فلیمون سے معافی مانگی، اور فلیمون نے انیسمس کو معاف کر دیا۔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اگر ہم نے کچھ غلط کیا ہے تو ہمیں معافی مانگنی ہوگی۔</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اور اگر کسی نے ہم سے کچھ غلط کیا ہے تو ہمیں اسے معاف کرنا ہوگا۔</a:t>
            </a:r>
            <a:r xmlns:a="http://schemas.openxmlformats.org/drawingml/2006/main">
              <a:rPr lang="ur" altLang="en-US" sz="3200">
                <a:solidFill>
                  <a:schemeClr val="tx1">
                    <a:lumMod val="65000"/>
                    <a:lumOff val="35000"/>
                  </a:schemeClr>
                </a:solidFill>
              </a:rPr>
              <a:t> </a:t>
            </a:r>
            <a:r xmlns:a="http://schemas.openxmlformats.org/drawingml/2006/main">
              <a:rPr lang="ur" altLang="ko-KR" sz="3200">
                <a:solidFill>
                  <a:schemeClr val="tx1">
                    <a:lumMod val="65000"/>
                    <a:lumOff val="35000"/>
                  </a:schemeClr>
                </a:solidFill>
              </a:rPr>
              <a:t>یہ وہی ہے جو لوگ یسوع میں یقین رکھتے ہیں.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امن اور مفاہمت لاتا ہے جہاں لڑائیاں اور جھگڑے ہوتے ہیں۔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انیسمس روم میں کس سے ملا جب وہ اپنے مالک فلیمون سے بھاگا؟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پیٹر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برنباس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پال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پال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میں آپ سے اپنے بیٹے اُنیسیمس کے لیے درخواست کرتا ہوں، جو میرا بیٹا ہوا جب میں زنجیروں میں تھا۔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فلیمون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99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تیمتھیس، پولس کا شاگرد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مجھے آپ کا سچا ایمان یاد دلایا گیا ہے، جو پہلے آپ کی دادی لوئس اور آپ کی والدہ یونس میں رہتا تھا اور، مجھے یقین ہے، اب آپ میں بھی رہتا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2 تیموتھی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کا تیمتھیس نام کا ایک شاگرد تھا۔ تیمتھیس پولس کے ساتھ ایک مشنری رہا ہے جب سے وہ لڑکا تھا۔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ایک آدمی تھا جس کے دو بیٹے تھے۔ دوسرے بیٹے نے اپنے والد سے کہا کہ وہ اسے جائیداد میں سے اپنا حصہ پیشگی دے دیں۔</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یسوع اس زمین پر انسانی شکل میں تھا، لیکن وہ خدا بھی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جیسا کہ خدا نے پہاڑ پر اپنے شاگردوں کو حکم دیا،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ہمیں یسوع پر خدا کے بیٹے کے طور پر یقین کرنا چاہیے اور اسے غور سے سننا چاہیے۔</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پولس، جو جیل میں تھا، جانتا تھا کہ وہ مرنے والا ہے، اور اس نے اپنے پیارے شاگرد تیمتھیس کو ایک خط لکھا۔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خط میں کہا گیا تھا کہ تیمتھیس کو کلیسیا کے وزیر کے طور پر ایمانداروں کو کیسے سکھانا چاہیے۔</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تیمتھیس اور ایمانداروں نے پولس کا خط پڑھا اور فیصلہ کیا کہ وہ آخرت تک ایمان سے محروم نہ ہوں گے حتیٰ کہ اذیت میں بھی۔</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چنانچہ پولس کا ایمان اس کے شاگرد تیمتھیس تک پہنچا دیا گیا، اور پھر کلیسیاؤں کو۔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اُن مبشرین کا شکریہ جنہوں نے ہمیں خوشخبری کی تبلیغ کی اور اُن اساتذہ کا شکریہ جنہوں نے ہمیں خُدا کا کلام سکھایا، ہمارا ایمان اور ہماری کلیسیا میں اضافہ ہوا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اب ہمیں اپنے ایمان کو پہنچانا ہے اور انہیں خدا کا کلام سکھانا ہے جو ہم نے سیکھا ہے۔</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کو زندہ کیا گیا ہے اور وہ ابدی طور پر زندہ ہے، گرجا گھروں اور مومنوں کے ساتھ جو اس پر ایمان رکھتے ہیں۔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پولس نے اپنی موت کا دن قریب آتے ہی یہ خط کس کو لکھا؟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لیوک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نشان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ٹموتھی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سیلاس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ٹموتھی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مجھے آپ کا سچا ایمان یاد دلایا گیا ہے، جو پہلے آپ کی دادی لوئس اور آپ کی والدہ یونس میں رہتا تھا اور، مجھے یقین ہے، اب آپ میں بھی رہتا ہے۔</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2 تیموتھی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100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جان نے ایک حیرت انگیز نظارہ دیکھا</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جو اِن باتوں کی گواہی دیتا ہے کہتا ہے، "ہاں، میں جلد آنے والا ہوں۔" آمین آؤ، خُداوند یسوع۔</a:t>
            </a:r>
            <a:endParaRPr xmlns:a="http://schemas.openxmlformats.org/drawingml/2006/main" lang="en-US" altLang="ko-KR" sz="3600"/>
          </a:p>
          <a:p>
            <a:pPr xmlns:a="http://schemas.openxmlformats.org/drawingml/2006/main" lvl="0">
              <a:defRPr/>
              <a:bidi/>
            </a:pPr>
            <a:r xmlns:a="http://schemas.openxmlformats.org/drawingml/2006/main">
              <a:rPr lang="u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وحی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22:</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شاندار شکل کے ساتھ خوبصورتی سے چمکتا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چرچ کے ظلم و ستم دن بہ دن بد سے بدتر ہوتے گئے۔ اُس کے تمام شاگرد ایمان رکھتے ہوئے شہید ہو گئے، اور یوحنا اکیلے پاٹموس تک محدود رہا۔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دن اُس نے بگل جیسی اونچی آواز سنی، جس میں کہا گیا تھا: "جو کچھ تم دیکھتے ہو اسے ایک طومار پر لکھو اور اسے سات گرجا گھروں کو بھیج دو۔"</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یوحنا نے بھی یسوع کو دیکھا۔ یسوع ایک بادشاہ کی صورت تھا جس کے پاس دنیا کی تمام طاقت تھی۔</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یوحنا نے نئے آسمان اور آنے والی نئی زمین کو دیکھا۔ وہاں کوئی برائی نہیں ہوگی، کوئی غم نہیں ہوگا، اور خدا کے ساتھ ہمیشہ خوشی ہوگی۔</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یوحنا نے ان تمام رویا کو لکھا اور کلیسیاؤں کو لکھا۔ "اپنے ایمان کو قائم رکھو، کیونکہ خداوند دوبارہ آئے گا!" یہ بائبل کی آخری کتاب ہے، مکاشفہ</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یسوع دوبارہ اس زمین پر واپس آئے گا۔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کسی دن جج کے طور پر</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اس وقت وہ لوگ جو ایمان نہیں لائے تھے۔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یسوع میں ہمیشہ کے لیے دکھ،</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یسوع پر ایمان لانے والے لطف اندوز ہوں گے۔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خوشی کے ساتھ ابدی زندگی۔</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کیا آپ یسوع کے دوبارہ آنے کا انتظار کر رہے ہیں؟</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ہمیں اس امید کو کھونا نہیں چاہیے، ہمیں اس زمین پر اپنے ایمان کو آخر تک برقرار رکھنا چاہیے۔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دوبارہ اس زمین پر بادشاہ کے طور پر واپس آئے گا، ہر چیز کا فیصلہ کرے گا، اور ہمیشہ کے لیے ہر چیز پر حکمرانی کرے گا۔</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اس جزیرے کا کیا نام ہے جہاں شاگرد یوحنا کو قید کیا گیا تھا؟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مالٹا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ہوائی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کٹیم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پٹموس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پٹموس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وہ جو اِن باتوں کی گواہی دیتا ہے کہتا ہے، "ہاں، میں جلد آنے والا ہوں۔" آمین آؤ، خُداوند یسوع۔</a:t>
            </a:r>
            <a:endParaRPr xmlns:a="http://schemas.openxmlformats.org/drawingml/2006/main" lang="en-US" altLang="ko-KR" sz="3600"/>
          </a:p>
          <a:p>
            <a:pPr xmlns:a="http://schemas.openxmlformats.org/drawingml/2006/main" lvl="0">
              <a:defRPr/>
              <a:bidi/>
            </a:pPr>
            <a:r xmlns:a="http://schemas.openxmlformats.org/drawingml/2006/main">
              <a:rPr lang="u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وحی</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22:</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کی تبدیلی کس نے نہیں دیکھی؟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پیٹر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جیمز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تھامس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تھامس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وہاں وہ ان کے سامنے تبدیل ہو گیا تھا۔ اُس کا چہرہ سورج کی طرح چمکا، اور اُس کے کپڑے روشنی کی طرح سفید ہو گئے۔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17:</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a:t>
            </a:r>
            <a:r xmlns:a="http://schemas.openxmlformats.org/drawingml/2006/main">
              <a:rPr lang="ur" altLang="en-US" sz="4400"/>
              <a:t> </a:t>
            </a:r>
            <a:r xmlns:a="http://schemas.openxmlformats.org/drawingml/2006/main">
              <a:rPr lang="ur" altLang="ko-KR" sz="4400"/>
              <a:t>بچوں سے محبت کرتا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یہ دیکھ کر یسوع کو غصہ آیا۔ اُس نے اُن سے کہا چھوٹے بچّوں کو میرے پاس آنے دو اور اُن کو نہ روکو کیونکہ خُدا کی بادشاہی اِن جیسے لوگوں کی ہے۔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ماں باپ اپنے بچے کو یسوع کے پاس لایا تاکہ یسوع کی برکت پا سکے۔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پھر، یسوع کے شاگردوں نے اسے ڈانٹا۔ "آپ کی ہمت کیسے ہوئی کہ آپ اپنے بچے کو یسوع کے پاس لے آئیں؟"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عیسیٰ نے یہ دیکھ کر غصے سے کہا۔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بچوں کو میرے پاس آنے سے مت روکو۔ خدا کی بادشاہی ان بچوں کی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لیکن بیٹے نے اپنی تمام جائیداد دور دراز ملک میں برباد کر دی تھی اور بدحال ہو گیا تھا۔</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"کوئی بھی جو خدا کی بادشاہی کو چھوٹے بچے کی طرح قبول نہیں کرے گا وہ کبھی بھی اس میں داخل نہیں ہو گا۔" اور اس نے بچوں کو اپنی بانہوں میں لیا، ان پر ہاتھ رکھا اور برکت دی۔</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یسوع نے کہا کہ خدا کی بادشاہی ان بچوں کی طرح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آئیے ہم بھی ایسے بچے بنیں جو خدا سے پیار کریں اور یسوع کی اطاعت کریں بغیر خالص، ایماندار،</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اور بچے کا سچا دل۔</a:t>
            </a:r>
            <a:r xmlns:a="http://schemas.openxmlformats.org/drawingml/2006/main">
              <a:rPr altLang="en-US" lang="ur"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بچوں سے محبت کرتا ہے، قدر کرتا ہے اور برکت دیتا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جب بچوں نے یسوع کے پاس جانے کی کوشش کی تو شاگردوں نے کیا کیا؟</a:t>
            </a:r>
            <a:r xmlns:a="http://schemas.openxmlformats.org/drawingml/2006/main">
              <a:rPr altLang="en-US" lang="u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انہوں نے خوش دلی سے ان کا استقبال کیا۔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انہوں نے انہیں ڈانٹا کہ عیسیٰ کے پاس نہ جائیں۔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انہوں نے بچوں کو یسوع سے ملوایا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انہوں نے انہیں کچھ کھانا دیا اور گھر بھیج دیا۔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② </a:t>
            </a:r>
            <a:r xmlns:a="http://schemas.openxmlformats.org/drawingml/2006/main">
              <a:rPr altLang="ko-KR" lang="ur" sz="2800">
                <a:solidFill>
                  <a:srgbClr val="ff0000"/>
                </a:solidFill>
              </a:rPr>
              <a:t>انہوں نے انہیں ڈانٹا کہ عیسیٰ کے پاس نہ جائیں۔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یہ دیکھ کر یسوع کو غصہ آیا۔ اُس نے اُن سے کہا چھوٹے بچّوں کو میرے پاس آنے دو اور اُن کو نہ روکو کیونکہ خُدا کی بادشاہی اِن جیسے لوگوں کی ہے۔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نے ایک نابینا آدمی، بارتیمیئس کو شفا دی۔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"جاؤ،" یسوع نے کہا، "تمہارے ایمان نے تمہیں شفا دی ہے۔" فوراً اس نے بینائی حاصل کی اور راستے میں یسوع کے پیچھے ہو لیا۔</a:t>
            </a:r>
            <a:endParaRPr xmlns:a="http://schemas.openxmlformats.org/drawingml/2006/main"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ko-KR" lang="en-US" sz="3600"/>
          </a:p>
          <a:p>
            <a:pPr lvl="0">
              <a:defRPr/>
            </a:pPr>
            <a:endParaRPr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یسوع ایک نابینا شخص یریحو میں آیا تو برتیمیس سڑک کے کنارے بیٹھا بھیک مانگ رہا تھا۔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اُس نے سنا کہ یہ یسوع ناصری ہے تو وہ چلاّنے لگا، ”اے عیسیٰ ابنِ داؤد، مجھ پر رحم کر!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یسوع نے برتیمیئس کو بلایا۔ "تم کیا چاہتے ہو کہ میں تمہارے لیے کروں؟" یسوع نے اس سے پوچھا۔ نابینا آدمی نے کہا ربی میں دیکھنا چاہتا ہوں۔</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بیٹے کو معلوم ہوا کہ وہ اپنے باپ کے گھر کے نوکروں سے بھی زیادہ دکھی ہو گیا ہے۔</a:t>
            </a:r>
            <a:endParaRPr xmlns:a="http://schemas.openxmlformats.org/drawingml/2006/main" altLang="ko-KR" lang="en-US" sz="2800">
              <a:solidFill>
                <a:schemeClr val="tx1">
                  <a:lumMod val="65000"/>
                  <a:lumOff val="35000"/>
                </a:schemeClr>
              </a:solidFill>
            </a:endParaRPr>
          </a:p>
          <a:p>
            <a:pPr xmlns:a="http://schemas.openxmlformats.org/drawingml/2006/main" lvl="0">
              <a:defRPr/>
              <a:bidi/>
            </a:pPr>
            <a:r xmlns:a="http://schemas.openxmlformats.org/drawingml/2006/main">
              <a:rPr altLang="ko-KR" lang="ur" sz="2800">
                <a:solidFill>
                  <a:schemeClr val="tx1">
                    <a:lumMod val="65000"/>
                    <a:lumOff val="35000"/>
                  </a:schemeClr>
                </a:solidFill>
              </a:rPr>
              <a:t>چنانچہ وہ واپس آیا اور اپنے والد سے گزارش کی کہ وہ اسے اپنا خادم تسلیم کریں۔</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"جاؤ،" یسوع نے کہا، "تمہارے ایمان نے تمہیں شفا دی ہے۔" فوراً اس کی بینائی مل گئی۔</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"شکریہ حضرت عیسی علیہ السلام!" Bartimaeus یسوع کی پیروی کی جس نے اسے بینائی حاصل کی۔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یسوع نے برتمائی سے کہا، "تمہارے ایمان نے تمہیں شفا دی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یہ ایمان ہے جو ہمیں بچاتا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ایمان کا اظہار مخلصانہ دعا میں ہوتا ہے۔</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جب ہم یسوع سے دعا کرتے ہیں،</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ہمیں یہ ایمان رکھنا چاہیے۔</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ہماری مخلصانہ دعاؤں کو سنتا اور اس کا جواب دیتا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بارتیمیئس نے یسوع سے کیا پوچھا؟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مجھے بہت سارے پیسے دو۔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میں آپ کا شاگرد بننا چاہتا ہوں۔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مجھے پانی پر چلنے دو۔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میں دوبارہ دیکھنا چاہتا ہوں۔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میں دوبارہ دیکھنا چاہتا ہوں۔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"جاؤ،" یسوع نے کہا، "تمہارے ایمان نے تمہیں شفا دی ہے۔" فوراً اس نے بینائی حاصل کی اور راستے میں یسوع کے پیچھے ہو لیا۔</a:t>
            </a:r>
            <a:endParaRPr xmlns:a="http://schemas.openxmlformats.org/drawingml/2006/main"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ko-KR" lang="en-US" sz="3600"/>
          </a:p>
          <a:p>
            <a:pPr lvl="0">
              <a:defRPr/>
            </a:pPr>
            <a:endParaRPr altLang="ko-KR" lang="en-US" sz="3600"/>
          </a:p>
          <a:p>
            <a:pPr xmlns:a="http://schemas.openxmlformats.org/drawingml/2006/main" lvl="0">
              <a:defRPr/>
              <a:bidi/>
            </a:pPr>
            <a:r xmlns:a="http://schemas.openxmlformats.org/drawingml/2006/main">
              <a:rPr altLang="ko-KR" lang="u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زاکائی ایک درخت پر چڑھ گیا۔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کیونکہ ابنِ آدم کھوئے ہوئے کو ڈھونڈنے اور بچانے آیا ہے۔"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19:</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زکائی نام کا ایک امیر آدمی تھا۔ وہ ایک چیف ٹیکس جمع کرنے والا تھا، اس لیے لوگ اس سے نفرت کرتے تھے۔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ایک دن عیسیٰ اس گاؤں میں آیا جہاں زکائی رہتا تھا۔ بہت سے لوگ یسوع کو دیکھنے کے لیے جمع تھے۔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جیسے ہی اس کے باپ نے اپنے بیٹے کو دور سے آتے دیکھا تو دوڑ کر اس کے پاس آئے اور اسے گلے لگا کر خوشی سے قبول کیا۔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زکائی یسوع کو دیکھنے کے لیے درخت پر چڑھ گیا۔ عیسیٰ نے اس کی طرف دیکھا اور کہا۔ "زاکائی، فوراً نیچے آجاؤ۔ مجھے آج آپ کے گھر رہنا ہے۔‘‘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"زکائی نے یسوع سے فیصلہ کیا، "میں اپنے مال کا آدھا حصہ غریبوں کو دوں گا۔"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یسوع نے کہا، "آج اس گھر میں نجات آئی ہے۔ میں کھویا ہوا ڈھونڈنے اور بچانے آیا ہوں۔"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جب زکائی یسوع سے ملا تو اس نے اعتراف کیا کہ وہ اپنی سب سے پیاری جائیداد غریبوں کو دے گا۔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آپ کے لیے سب سے اہم چیز کیا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سے ملاقات کے بعد آپ نے کیا ترک کیا؟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یاد رکھنا چاہیے کہ ہمارے لیے سب سے قیمتی چیز یسوع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نجات دہندہ ہے جو اس سرزمین پر بلا تفریق سب کو بچانے کے لیے آیا تھا۔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لوگ زکائی سے نفرت کیوں کرتے تھے؟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کیونکہ</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وہ</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تھا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a</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چیف</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ٹیکس</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جمع کرنے والا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کیونکہ وہ یسوع پر اچھی طرح یقین رکھتا تھا۔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کیونکہ اس نے بہت دعائیں کیں۔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کیونکہ وہ خوبصورت تھا۔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کیونکہ وہ ایک اہم ٹیکس جمع کرنے والا تھا۔</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کیونکہ ابنِ آدم کھوئے ہوئے کو ڈھونڈنے اور بچانے آیا ہے۔"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19:</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altLang="ko-KR" b="1" lang="ur">
                <a:solidFill>
                  <a:schemeClr val="tx1">
                    <a:lumMod val="50000"/>
                    <a:lumOff val="50000"/>
                  </a:schemeClr>
                </a:solidFill>
              </a:rPr>
              <a:t>نمبر 78 خدا کا کلام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400"/>
              <a:t>چٹان پر بنایا ہوا مکان</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لیے جو بھی میری ان باتوں کو سنتا ہے اور ان پر عمل کرتا ہے وہ اس دانش مند کی مانند ہے جس نے اپنا گھر چٹان پر بنایا۔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7:</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دو آدمیوں کی کہانی سنائی جو ایک گھر بنا رہے تھے۔</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کہا، "خدا، آپ کے والد ہمیشہ آپ کے لئے انتظار کر رہے ہیں."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ان میں سے ایک نے اپنا گھر ریت پر بنانے کا فیصلہ کیا، دوسرے نے چٹان پر۔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دونوں نے گھر بنانے کے لیے بہت محنت کی۔ دونوں گھر بغیر کسی بڑے فرق کے باہر سے مضبوط لگ رہے تھے۔</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شدید بارش سے سیلاب آیا تو ریت پر بنایا گیا مکان بہہ گیا۔ لیکن چٹان پر بنا ہوا گھر مضبوط کھڑا رہا۔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کہا، "ہر کوئی جو میری باتوں کو سنتا ہے اور اُن پر عمل کرتا ہے وہ اُس عقلمند آدمی کی مانند ہے جس نے چٹان پر اپنا گھر بنایا۔"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یسوع نے کہا، "ہر کوئی جو میری باتوں کو سنتا ہے اور اُن پر عمل کرتا ہے وہ اُس عقلمند آدمی کی مانند ہے جس نے چٹان پر اپنا گھر بنایا۔"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کیا آپ خدا کے ہر لفظ کو عملی جامہ پہناتے ہیں؟</a:t>
            </a:r>
            <a:r xmlns:a="http://schemas.openxmlformats.org/drawingml/2006/main">
              <a:rPr altLang="en-US" lang="ur" sz="3600">
                <a:solidFill>
                  <a:schemeClr val="tx1">
                    <a:lumMod val="65000"/>
                    <a:lumOff val="35000"/>
                  </a:schemeClr>
                </a:solidFill>
              </a:rPr>
              <a:t> </a:t>
            </a:r>
            <a:r xmlns:a="http://schemas.openxmlformats.org/drawingml/2006/main">
              <a:rPr altLang="ko-KR" lang="ur" sz="3600">
                <a:solidFill>
                  <a:schemeClr val="tx1">
                    <a:lumMod val="65000"/>
                    <a:lumOff val="35000"/>
                  </a:schemeClr>
                </a:solidFill>
              </a:rPr>
              <a:t>آئیے ہم عقلمند بنیں جو خدا کے کلام کو مانتے ہیں۔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کلام کو ماننے والوں میں خوش ہوتا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ریت پر بنا گھر کب گرا؟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گھر بنتے ہی،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جب سورج چمک رہا تھا،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جب گھر میں بہت سے لوگ آئے،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جب بہت بارش ہو اور سیلاب آ جائے،</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جب بہت بارش ہو اور سیلاب آ جائے،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لیے جو بھی میری ان باتوں کو سنتا ہے اور ان پر عمل کرتا ہے وہ اس دانش مند کی مانند ہے جس نے اپنا گھر چٹان پر بنایا۔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7:</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پانچ عقلمند کنواریاں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لیے جاگتے رہو، کیونکہ تم دن یا گھڑی نہیں جانتے۔"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ہم اپنی زندگی میں بہت گناہ کرتے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اس لیے ہم خُدا کے خلاف گناہ کرنے کے لیے مجرم محسوس کرتے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خدا نے ہمیشہ ہمارے گناہوں کو معاف کیا۔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کیونکہ یسوع نے پہلے ہی ہمارے تمام گناہوں پر قبضہ کر لیا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آپ کو اس پر یقین کرنا ہوگا اور شکر اور خوشی کے ساتھ خدا کے پاس جانا ہوگا۔</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وہاں دس کنواریاں تھیں جو شادی کی دعوت کی تیاری کر رہی تھیں۔ پانچ عقلمند لڑکیوں نے کافی تیل سے چراغ تیار کیے، لیکن باقی پانچوں نے ایسا نہیں کیا۔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رات کو جب دولہے کو دیر ہوئی تو دس کنواریاں سو گئیں۔</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"دولہا یہاں ہے!" کنواریاں جلدی سے اٹھ گئیں۔ اور اُن پانچ کنواریوں کی بتیاں بجھ گئیں جنہوں نے تیل تیار نہیں کیا تھا۔</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"ہمیں تھوڑا تیل دو۔" "اگر ہم آپ کو اپنا تیل دیں تو ہمارا تیل بھی ختم ہو سکتا ہے۔ جاؤ تیل لے آؤ۔"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جب وہ پانچ احمق لڑکیاں تیل خریدنے گئیں تو دعوت کا دروازہ بند ہو گیا۔ آخر کار پانچوں بے وقوف لڑکیوں کو پارٹی میں شرکت کی اجازت نہیں دی گئی۔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600">
                <a:solidFill>
                  <a:schemeClr val="tx1">
                    <a:lumMod val="65000"/>
                    <a:lumOff val="35000"/>
                  </a:schemeClr>
                </a:solidFill>
              </a:rPr>
              <a:t>یہ ایک کہانی ہے جس میں یسوع ہمیں بتاتا ہے کہ کس طرح اس دن کا انتظار کرنا ہے جب وہ واپس آئے گا۔</a:t>
            </a:r>
            <a:r xmlns:a="http://schemas.openxmlformats.org/drawingml/2006/main">
              <a:rPr altLang="en-US" lang="ur" sz="3600">
                <a:solidFill>
                  <a:schemeClr val="tx1">
                    <a:lumMod val="65000"/>
                    <a:lumOff val="35000"/>
                  </a:schemeClr>
                </a:solidFill>
              </a:rPr>
              <a:t> </a:t>
            </a:r>
            <a:r xmlns:a="http://schemas.openxmlformats.org/drawingml/2006/main">
              <a:rPr altLang="ko-KR" lang="ur" sz="3600">
                <a:solidFill>
                  <a:schemeClr val="tx1">
                    <a:lumMod val="65000"/>
                    <a:lumOff val="35000"/>
                  </a:schemeClr>
                </a:solidFill>
              </a:rPr>
              <a:t>کوئی نہیں جانتا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جب عیسیٰ دوبارہ آئے گا۔</a:t>
            </a:r>
            <a:endParaRPr xmlns:a="http://schemas.openxmlformats.org/drawingml/2006/main" altLang="ko-KR" lang="en-US" sz="3600">
              <a:solidFill>
                <a:schemeClr val="tx1">
                  <a:lumMod val="65000"/>
                  <a:lumOff val="35000"/>
                </a:schemeClr>
              </a:solidFill>
            </a:endParaRPr>
          </a:p>
          <a:p>
            <a:pPr xmlns:a="http://schemas.openxmlformats.org/drawingml/2006/main" algn="ctr">
              <a:defRPr/>
              <a:bidi/>
            </a:pPr>
            <a:r xmlns:a="http://schemas.openxmlformats.org/drawingml/2006/main">
              <a:rPr altLang="ko-KR" lang="ur" sz="3600">
                <a:solidFill>
                  <a:schemeClr val="tx1">
                    <a:lumMod val="65000"/>
                    <a:lumOff val="35000"/>
                  </a:schemeClr>
                </a:solidFill>
              </a:rPr>
              <a:t>لیکن پانچ عقلمند کنواریوں کی طرح، ہمیں ہمیشہ جاگنا چاہیے اور تیار دل کے ساتھ یسوع کا انتظار کرنا چاہیے۔</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وعدہ کیا کہ وہ دوبارہ اس ملک میں واپس آئیں گے جب کوئی نہیں جانتا تھا۔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بے وقوف پانچ کنواریوں نے کیا تیار نہیں کیا؟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تیل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پانی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کپڑے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تحفہ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تیل</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لیے جاگتے رہو، کیونکہ تم دن یا گھڑی نہیں جانتے۔"</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80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ہنر کی تمثیل</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ہمیشہ پیار کرتا ہے اور ہمارا انتظار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کے آقا نے جواب دیا، 'شاباش، اچھے اور وفادار نوکر! تم نے چند چیزوں میں وفاداری کی ہے؛ میں تمہیں بہت سی چیزوں کا ذمہ دار بناؤں گا۔ آؤ اور اپنے مالک کی خوشی میں شریک ہو جاؤ!'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ایک شخص نے بیرون ملک جاتے وقت اپنے نوکروں کے سپرد کر دیا۔ اس نے پہلے نوکر کو پانچ توڑے، دوسرے کو دو اور تیسرے کو ایک توڑے دیا۔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جس نوکر کو 5 تولے اور دو تولے ملے وہ بیک وقت گیا اور اپنی رقم کام پر لگا کر دگنا کمایا۔ تاہم، ایک شخص جس نے 1 ٹیلنٹ حاصل کیا، باہر نکلا اور زمین میں گڑھا کھود کر اپنے مالک کی رقم چھپا دی۔</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آقا نے واپس آ کر اُن سے حساب لیا تو پہلے نوکر کو پانچ توڑے زیادہ ملے اور دوسرے کو دو توڑے زیادہ۔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جس بندے کو ایک ہنر ملا اسے کچھ حاصل نہ ہوا۔ "ماسٹر، آپ نے مجھے صرف ایک ٹیلنٹ دیا ہے۔ پھر میں مزید پیسے کیسے کما سکتا ہوں؟"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کا مالک غصے میں تھا۔ "آپ کو میری رقم بینکرز کے پاس جمع کروانا چاہیے تھی، مجھے سود کے ساتھ واپس مل جاتا۔ ناکارہ بندے میرے گھر سے نکل جا۔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ہنر کی تمثیل کے ذریعے ہمیں خبردار کر رہا ہے کہ سست نہ ہوں۔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اس سے زیادہ اہم چیز ہے کہ ہمیں کتنا ملا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زیادہ اہم بات یہ ہے کہ آپ کے پاس جو کچھ ہے اسے وفاداری سے استعمال کرتے ہوئے خدا کے جلال کے لیے زندگی گزاریں۔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سب کو ایسی زندگی گزارنی چاہیے۔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کی طرف سے تعریف کی جائے.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ہمارا آقا ہے، جو ہماری زندگیوں کا جائزہ لیتا ہے اور اس کے مطابق ہمیں انعام دیتا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آقا نے دور سفر کرتے ہوئے نوکروں کے سپرد کیا کیا؟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گھر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فیلڈ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اسٹور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ٹیلنٹ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ٹیلنٹ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t>"اس کے آقا نے جواب دیا، 'شاباش، اچھے اور وفادار نوکر! تم نے چند چیزوں میں وفاداری کی ہے؛ میں تمہیں بہت سی چیزوں کا ذمہ دار بناؤں گا۔ آؤ اور اپنے مالک کی خوشی میں شریک ہو جاؤ!'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